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661BBC-3658-4B9F-A67B-5A831C8DFF90}" v="7" dt="2024-10-23T20:17:22.828"/>
    <p1510:client id="{E091DF75-4201-48DF-923E-9BE503395F6C}" v="14" dt="2024-10-23T17:42:21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17:42:32.426" v="33" actId="1076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17:42:32.426" v="33" actId="1076"/>
        <pc:sldMkLst>
          <pc:docMk/>
          <pc:sldMk cId="2307593279" sldId="257"/>
        </pc:sldMkLst>
        <pc:spChg chg="del mod">
          <ac:chgData name="Sergio Miguel" userId="09a8c75f-ff7f-4676-955b-0f07b7188bbf" providerId="ADAL" clId="{E091DF75-4201-48DF-923E-9BE503395F6C}" dt="2024-10-23T17:38:39.431" v="17" actId="478"/>
          <ac:spMkLst>
            <pc:docMk/>
            <pc:sldMk cId="2307593279" sldId="257"/>
            <ac:spMk id="2" creationId="{F431B557-90AB-D685-F94B-C5A367795569}"/>
          </ac:spMkLst>
        </pc:spChg>
        <pc:spChg chg="add mod">
          <ac:chgData name="Sergio Miguel" userId="09a8c75f-ff7f-4676-955b-0f07b7188bbf" providerId="ADAL" clId="{E091DF75-4201-48DF-923E-9BE503395F6C}" dt="2024-10-23T17:42:32.426" v="33" actId="1076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E091DF75-4201-48DF-923E-9BE503395F6C}" dt="2024-10-23T17:38:04.871" v="13" actId="732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E091DF75-4201-48DF-923E-9BE503395F6C}" dt="2024-10-23T17:37:23.660" v="7" actId="478"/>
          <ac:picMkLst>
            <pc:docMk/>
            <pc:sldMk cId="2307593279" sldId="257"/>
            <ac:picMk id="1026" creationId="{4711333D-E9C8-1A70-BA0E-0368FE805DDC}"/>
          </ac:picMkLst>
        </pc:picChg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  <pc:picChg chg="mod">
          <ac:chgData name="Sergio Miguel" userId="09a8c75f-ff7f-4676-955b-0f07b7188bbf" providerId="ADAL" clId="{E091DF75-4201-48DF-923E-9BE503395F6C}" dt="2024-10-23T17:35:40.542" v="3" actId="732"/>
          <ac:picMkLst>
            <pc:docMk/>
            <pc:sldMk cId="359246181" sldId="258"/>
            <ac:picMk id="1026" creationId="{8B67F1FE-7E8E-DB26-38E1-5BA04DBBD37E}"/>
          </ac:picMkLst>
        </pc:picChg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  <pc:spChg chg="mod">
          <ac:chgData name="Paco Sales" userId="S::psales@colegiosmarianistas.org::3b073095-8abf-4f1a-8b09-67baaa38dbb8" providerId="AD" clId="Web-{ABDA77E8-D0C0-4999-A0BE-127BEAE084AB}" dt="2024-10-17T15:15:35.185" v="0" actId="20577"/>
          <ac:spMkLst>
            <pc:docMk/>
            <pc:sldMk cId="2307593279" sldId="257"/>
            <ac:spMk id="2" creationId="{F431B557-90AB-D685-F94B-C5A367795569}"/>
          </ac:spMkLst>
        </pc:spChg>
      </pc:sldChg>
    </pc:docChg>
  </pc:docChgLst>
  <pc:docChgLst>
    <pc:chgData name="Sergio Miguel" userId="09a8c75f-ff7f-4676-955b-0f07b7188bbf" providerId="ADAL" clId="{23661BBC-3658-4B9F-A67B-5A831C8DFF90}"/>
    <pc:docChg chg="modSld">
      <pc:chgData name="Sergio Miguel" userId="09a8c75f-ff7f-4676-955b-0f07b7188bbf" providerId="ADAL" clId="{23661BBC-3658-4B9F-A67B-5A831C8DFF90}" dt="2024-10-23T20:17:22.828" v="184"/>
      <pc:docMkLst>
        <pc:docMk/>
      </pc:docMkLst>
      <pc:sldChg chg="addSp delSp modSp mod">
        <pc:chgData name="Sergio Miguel" userId="09a8c75f-ff7f-4676-955b-0f07b7188bbf" providerId="ADAL" clId="{23661BBC-3658-4B9F-A67B-5A831C8DFF90}" dt="2024-10-23T20:17:22.828" v="184"/>
        <pc:sldMkLst>
          <pc:docMk/>
          <pc:sldMk cId="2307593279" sldId="257"/>
        </pc:sldMkLst>
        <pc:spChg chg="mod">
          <ac:chgData name="Sergio Miguel" userId="09a8c75f-ff7f-4676-955b-0f07b7188bbf" providerId="ADAL" clId="{23661BBC-3658-4B9F-A67B-5A831C8DFF90}" dt="2024-10-23T20:16:51.417" v="182" actId="1076"/>
          <ac:spMkLst>
            <pc:docMk/>
            <pc:sldMk cId="2307593279" sldId="257"/>
            <ac:spMk id="4" creationId="{4ABB1FD7-B7E0-2C1A-EDC9-ECE5198F8AAB}"/>
          </ac:spMkLst>
        </pc:spChg>
        <pc:picChg chg="add mod ord modCrop">
          <ac:chgData name="Sergio Miguel" userId="09a8c75f-ff7f-4676-955b-0f07b7188bbf" providerId="ADAL" clId="{23661BBC-3658-4B9F-A67B-5A831C8DFF90}" dt="2024-10-23T20:17:22.828" v="184"/>
          <ac:picMkLst>
            <pc:docMk/>
            <pc:sldMk cId="2307593279" sldId="257"/>
            <ac:picMk id="2" creationId="{0D908AA8-FC03-2071-7472-0B55413E95BE}"/>
          </ac:picMkLst>
        </pc:picChg>
        <pc:picChg chg="del mod">
          <ac:chgData name="Sergio Miguel" userId="09a8c75f-ff7f-4676-955b-0f07b7188bbf" providerId="ADAL" clId="{23661BBC-3658-4B9F-A67B-5A831C8DFF90}" dt="2024-10-23T18:14:23.578" v="11" actId="478"/>
          <ac:picMkLst>
            <pc:docMk/>
            <pc:sldMk cId="2307593279" sldId="257"/>
            <ac:picMk id="3" creationId="{D502CA84-4513-B06B-DB8A-CCCC562CAC5F}"/>
          </ac:picMkLst>
        </pc:picChg>
      </pc:sldChg>
      <pc:sldChg chg="addSp delSp modSp mod">
        <pc:chgData name="Sergio Miguel" userId="09a8c75f-ff7f-4676-955b-0f07b7188bbf" providerId="ADAL" clId="{23661BBC-3658-4B9F-A67B-5A831C8DFF90}" dt="2024-10-23T20:17:14.976" v="183"/>
        <pc:sldMkLst>
          <pc:docMk/>
          <pc:sldMk cId="359246181" sldId="258"/>
        </pc:sldMkLst>
        <pc:picChg chg="add mod modCrop">
          <ac:chgData name="Sergio Miguel" userId="09a8c75f-ff7f-4676-955b-0f07b7188bbf" providerId="ADAL" clId="{23661BBC-3658-4B9F-A67B-5A831C8DFF90}" dt="2024-10-23T20:17:14.976" v="183"/>
          <ac:picMkLst>
            <pc:docMk/>
            <pc:sldMk cId="359246181" sldId="258"/>
            <ac:picMk id="2" creationId="{3A2180E0-DF38-FF98-FDC1-904210E3F0A2}"/>
          </ac:picMkLst>
        </pc:picChg>
        <pc:picChg chg="del">
          <ac:chgData name="Sergio Miguel" userId="09a8c75f-ff7f-4676-955b-0f07b7188bbf" providerId="ADAL" clId="{23661BBC-3658-4B9F-A67B-5A831C8DFF90}" dt="2024-10-23T18:13:30.353" v="0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agua, pintura, pequeño, oso&#10;&#10;Descripción generada automáticamente">
            <a:extLst>
              <a:ext uri="{FF2B5EF4-FFF2-40B4-BE49-F238E27FC236}">
                <a16:creationId xmlns:a16="http://schemas.microsoft.com/office/drawing/2014/main" id="{3A2180E0-DF38-FF98-FDC1-904210E3F0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598" b="21583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agua, pintura, pequeño, oso&#10;&#10;Descripción generada automáticamente">
            <a:extLst>
              <a:ext uri="{FF2B5EF4-FFF2-40B4-BE49-F238E27FC236}">
                <a16:creationId xmlns:a16="http://schemas.microsoft.com/office/drawing/2014/main" id="{0D908AA8-FC03-2071-7472-0B55413E95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50" t="14014" r="29274" b="20168"/>
          <a:stretch/>
        </p:blipFill>
        <p:spPr bwMode="auto">
          <a:xfrm>
            <a:off x="7830196" y="0"/>
            <a:ext cx="4361804" cy="68579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659284"/>
            <a:ext cx="60007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TE PEDIMOS, PADRE,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EL VALOR DE NICODEMO PARA SALIR A TU ENCUENTRO EN MEDIO DE NUESTRAS DUDAS.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DANOS LA GRACIA DE ESCUCHAR TU LLAMADA PARA NACER A ALGO NUEVO.</a:t>
            </a: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8C389748E80943A9D48346BB0A895C" ma:contentTypeVersion="16" ma:contentTypeDescription="Crear nuevo documento." ma:contentTypeScope="" ma:versionID="e233040753707fe65bd08618094d4e41">
  <xsd:schema xmlns:xsd="http://www.w3.org/2001/XMLSchema" xmlns:xs="http://www.w3.org/2001/XMLSchema" xmlns:p="http://schemas.microsoft.com/office/2006/metadata/properties" xmlns:ns2="119c7df9-08b6-4334-9e13-1316070ac67c" xmlns:ns3="b87768f5-7b84-443f-8322-6461ec80d53c" targetNamespace="http://schemas.microsoft.com/office/2006/metadata/properties" ma:root="true" ma:fieldsID="ce3cbfbbb0af0a675750ed50d9cfd394" ns2:_="" ns3:_="">
    <xsd:import namespace="119c7df9-08b6-4334-9e13-1316070ac67c"/>
    <xsd:import namespace="b87768f5-7b84-443f-8322-6461ec80d5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7df9-08b6-4334-9e13-1316070ac6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d501f79a-3354-401f-88bd-f648ceda7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768f5-7b84-443f-8322-6461ec80d53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a8f386e-0fa7-48a9-b26c-94a415a7d992}" ma:internalName="TaxCatchAll" ma:showField="CatchAllData" ma:web="b87768f5-7b84-443f-8322-6461ec80d5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7768f5-7b84-443f-8322-6461ec80d53c" xsi:nil="true"/>
    <lcf76f155ced4ddcb4097134ff3c332f xmlns="119c7df9-08b6-4334-9e13-1316070ac67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6BFBB7-52A1-46C4-9EA1-0F57109EBAA3}"/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1</cp:revision>
  <dcterms:created xsi:type="dcterms:W3CDTF">2024-10-17T13:47:42Z</dcterms:created>
  <dcterms:modified xsi:type="dcterms:W3CDTF">2024-10-23T20:17:24Z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0x010100A08C389748E80943A9D48346BB0A895C</vt:lpwstr>
  </property>
</Properties>
</file>